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2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289" r:id="rId15"/>
    <p:sldId id="291" r:id="rId16"/>
    <p:sldId id="292" r:id="rId17"/>
    <p:sldId id="27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5" pos="7248" userDrawn="1">
          <p15:clr>
            <a:srgbClr val="A4A3A4"/>
          </p15:clr>
        </p15:guide>
        <p15:guide id="6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D83"/>
    <a:srgbClr val="D2B08E"/>
    <a:srgbClr val="E5D1BD"/>
    <a:srgbClr val="5C819D"/>
    <a:srgbClr val="BE9D78"/>
    <a:srgbClr val="CCB194"/>
    <a:srgbClr val="24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06" y="960"/>
      </p:cViewPr>
      <p:guideLst>
        <p:guide orient="horz" pos="2160"/>
        <p:guide pos="3840"/>
        <p:guide orient="horz" pos="3906"/>
        <p:guide pos="415"/>
        <p:guide pos="7248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222508"/>
            <a:ext cx="7807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Proposal</a:t>
            </a:r>
            <a:endParaRPr lang="en-US" altLang="zh-CN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1841" y="4082254"/>
            <a:ext cx="8288318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5C819D"/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Yida Li</a:t>
            </a:r>
            <a:endParaRPr lang="en-US" altLang="zh-CN" sz="2800" kern="100" dirty="0">
              <a:solidFill>
                <a:srgbClr val="5C819D"/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387954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295D83"/>
                </a:solidFill>
                <a:latin typeface="Hero" panose="02000506000000020004" pitchFamily="50" charset="0"/>
              </a:rPr>
              <a:t>Midterm Project</a:t>
            </a:r>
            <a:endParaRPr lang="en-US" altLang="zh-CN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143000" y="1998610"/>
            <a:ext cx="990600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1. Image 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shaping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(star, circle)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2. Insert background music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3. Video insertion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. Graphics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settings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5.Use photo as hyberlink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Wireframe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FIVE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11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09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5.08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" y="0"/>
            <a:ext cx="117906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4-09-29 上午5.08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0"/>
            <a:ext cx="11750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83310" y="2555875"/>
            <a:ext cx="10025380" cy="3323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Thanks for listening</a:t>
            </a:r>
            <a:endParaRPr lang="en-US" altLang="zh-CN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Theme/Concept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ONE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95935" y="583195"/>
            <a:ext cx="9906000" cy="216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My midterm Project is going to be my personal portfolio,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’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 going to put some of my past works on the website, including posters, videos, and some drawings. I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’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m going to categorize these works into three sections which are 2D works and videos. Also, I’m going to create a homepage for the website.</a:t>
            </a:r>
            <a:endParaRPr lang="zh-CN" altLang="zh-CN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截屏2024-04-27 下午6.52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6120" y="3432175"/>
            <a:ext cx="3194685" cy="3242945"/>
          </a:xfrm>
          <a:prstGeom prst="rect">
            <a:avLst/>
          </a:prstGeom>
        </p:spPr>
      </p:pic>
      <p:pic>
        <p:nvPicPr>
          <p:cNvPr id="8" name="图片 7" descr="Album - revisedArtboar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605" y="2019300"/>
            <a:ext cx="2819400" cy="2819400"/>
          </a:xfrm>
          <a:prstGeom prst="rect">
            <a:avLst/>
          </a:prstGeom>
        </p:spPr>
      </p:pic>
      <p:pic>
        <p:nvPicPr>
          <p:cNvPr id="11" name="图片 10" descr="截屏2024-09-29 上午3.53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680" y="3579495"/>
            <a:ext cx="2397125" cy="3095625"/>
          </a:xfrm>
          <a:prstGeom prst="rect">
            <a:avLst/>
          </a:prstGeom>
        </p:spPr>
      </p:pic>
      <p:pic>
        <p:nvPicPr>
          <p:cNvPr id="14" name="图片 13" descr="/Users/liyida/Library/Containers/com.kingsoft.wpsoffice.mac/Data/tmp/picturecompress_20240929035920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0" y="4937125"/>
            <a:ext cx="3651885" cy="1737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Inspiration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TWO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截屏2024-09-29 上午4.27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735" y="0"/>
            <a:ext cx="100825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9-29 上午4.28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5585"/>
            <a:ext cx="12192000" cy="6386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Covered Skills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THREE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143000" y="613675"/>
            <a:ext cx="9906000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1. Navigation of the web page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2. Font Settings and size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3. Web page background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4. Image filters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5. Arrangement and placement of text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6. Arrangement and placement of images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7: Color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8.Link images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9. Borders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ro" panose="02000506000000020004" pitchFamily="50" charset="0"/>
                <a:ea typeface="宋体" pitchFamily="2" charset="-122"/>
                <a:cs typeface="Times New Roman" panose="02020603050405020304" pitchFamily="18" charset="0"/>
              </a:rPr>
              <a:t>10. Hyperlinks</a:t>
            </a:r>
            <a:endParaRPr lang="zh-CN" altLang="zh-CN" sz="2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ro" panose="02000506000000020004" pitchFamily="50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Skills To Learn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“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FOUR</a:t>
            </a:r>
            <a:r>
              <a:rPr lang="zh-CN" altLang="en-US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”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WPS 演示</Application>
  <PresentationFormat>宽屏</PresentationFormat>
  <Paragraphs>48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宋体</vt:lpstr>
      <vt:lpstr>Wingdings</vt:lpstr>
      <vt:lpstr>思源宋体 Heavy</vt:lpstr>
      <vt:lpstr>汉仪书宋二KW</vt:lpstr>
      <vt:lpstr>Hero</vt:lpstr>
      <vt:lpstr>Times New Roman</vt:lpstr>
      <vt:lpstr>阿里巴巴普惠体 R</vt:lpstr>
      <vt:lpstr>微软雅黑</vt:lpstr>
      <vt:lpstr>苹方-简</vt:lpstr>
      <vt:lpstr>思源宋体 CN Heavy</vt:lpstr>
      <vt:lpstr>阿里巴巴普惠体 M</vt:lpstr>
      <vt:lpstr>思源宋體 Heavy</vt:lpstr>
      <vt:lpstr>等线</vt:lpstr>
      <vt:lpstr>汉仪中等线KW</vt:lpstr>
      <vt:lpstr>汉仪旗黑</vt:lpstr>
      <vt:lpstr>宋体</vt:lpstr>
      <vt:lpstr>Arial Unicode MS</vt:lpstr>
      <vt:lpstr>等线 Light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维炎</cp:lastModifiedBy>
  <cp:revision>17</cp:revision>
  <dcterms:created xsi:type="dcterms:W3CDTF">2024-09-29T09:15:04Z</dcterms:created>
  <dcterms:modified xsi:type="dcterms:W3CDTF">2024-09-29T09:15:04Z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6288CD34488FB3B86D05F966C3B1660C_41</vt:lpwstr>
  </property>
  <property fmtid="{D5CDD505-2E9C-101B-9397-08002B2CF9AE}" pid="4" name="KSOTemplateUUID">
    <vt:lpwstr>v1.0_mb_Dr/T9MDekzmBcbIraXETWg==</vt:lpwstr>
  </property>
</Properties>
</file>